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7" r:id="rId2"/>
    <p:sldId id="260" r:id="rId3"/>
    <p:sldId id="259" r:id="rId4"/>
    <p:sldId id="268" r:id="rId5"/>
    <p:sldId id="269" r:id="rId6"/>
    <p:sldId id="271" r:id="rId7"/>
    <p:sldId id="272" r:id="rId8"/>
    <p:sldId id="273" r:id="rId9"/>
    <p:sldId id="279" r:id="rId10"/>
    <p:sldId id="275" r:id="rId11"/>
    <p:sldId id="278" r:id="rId12"/>
    <p:sldId id="277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06" autoAdjust="0"/>
  </p:normalViewPr>
  <p:slideViewPr>
    <p:cSldViewPr>
      <p:cViewPr>
        <p:scale>
          <a:sx n="44" d="100"/>
          <a:sy n="44" d="100"/>
        </p:scale>
        <p:origin x="-205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4956-6ADE-4E01-B996-D07F4911718E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5DBF3-5E08-433A-B05E-F236777CD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6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5DBF3-5E08-433A-B05E-F236777CDD7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.wmf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14414" y="1285860"/>
            <a:ext cx="69381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ПОЛОТЕНЦЕ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428992" y="3643314"/>
            <a:ext cx="47371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ИЗО в 5 классе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450057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 учитель        МБОУ СОШ № 31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Новочеркасска</a:t>
            </a:r>
          </a:p>
          <a:p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Семенченко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М.В.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071810"/>
            <a:ext cx="18687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85728"/>
            <a:ext cx="5123379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V10229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28802"/>
            <a:ext cx="3418640" cy="423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s1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5000636"/>
            <a:ext cx="7064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285728"/>
            <a:ext cx="3500462" cy="2777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285728"/>
            <a:ext cx="68852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СОЛЯРНЫЕ ЗНАКИ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429132"/>
            <a:ext cx="1214446" cy="1593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429132"/>
            <a:ext cx="1281107" cy="1610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357290" y="2357430"/>
            <a:ext cx="1257075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Знак Солнца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620" y="2357430"/>
            <a:ext cx="117371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Знак Земли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2357430"/>
            <a:ext cx="958917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Знак Воды</a:t>
            </a:r>
            <a:endParaRPr lang="ru-RU" sz="1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85852" y="4071942"/>
            <a:ext cx="118494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Мать-земля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786058"/>
            <a:ext cx="1285884" cy="1282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786058"/>
            <a:ext cx="1428760" cy="131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3857620" y="4143380"/>
            <a:ext cx="1292340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Древо жизни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714620"/>
            <a:ext cx="1562674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Прямоугольник 24"/>
          <p:cNvSpPr/>
          <p:nvPr/>
        </p:nvSpPr>
        <p:spPr>
          <a:xfrm>
            <a:off x="6572264" y="4214818"/>
            <a:ext cx="114646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Птица пава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857488" y="6072206"/>
            <a:ext cx="604653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Конь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6" y="6072206"/>
            <a:ext cx="84670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Русалка</a:t>
            </a:r>
            <a:endParaRPr lang="ru-RU" sz="1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52" y="1001808"/>
            <a:ext cx="1285884" cy="1322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1000108"/>
            <a:ext cx="1428760" cy="1328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12" y="1028838"/>
            <a:ext cx="1500198" cy="1271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  <p:bldP spid="19" grpId="0"/>
      <p:bldP spid="23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571744"/>
            <a:ext cx="3071834" cy="386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85728"/>
            <a:ext cx="214314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85728"/>
            <a:ext cx="218629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78695" y="392885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393524" y="250022"/>
            <a:ext cx="2286016" cy="278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428992" y="500042"/>
            <a:ext cx="22145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500430" y="2786058"/>
            <a:ext cx="171451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000372"/>
            <a:ext cx="2071702" cy="3405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User\Local Settings\Temporary Internet Files\Content.MSO\89B1C201.bmp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018008" y="982332"/>
            <a:ext cx="1806575" cy="284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4214818"/>
            <a:ext cx="28860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1928802"/>
            <a:ext cx="1857375" cy="363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214414" y="500042"/>
            <a:ext cx="67730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Приемы работы с бумагой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57166"/>
            <a:ext cx="57721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14414" y="4572008"/>
            <a:ext cx="34419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Работы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учащихся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3429000"/>
            <a:ext cx="23622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500166" y="1000108"/>
            <a:ext cx="621510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ЖЕЛАЮ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ТВОРЧЕСКИХ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УСПЕХОВ!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3857620" y="1000273"/>
            <a:ext cx="528638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000" b="0" i="0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5" name="Picture 7" descr="D:\рисунки\дети\7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00108"/>
            <a:ext cx="4296216" cy="5146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928670"/>
            <a:ext cx="6859932" cy="4762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357166"/>
            <a:ext cx="4512899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56" y="428604"/>
            <a:ext cx="5217926" cy="595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285728"/>
            <a:ext cx="3443306" cy="6110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0298" y="285728"/>
            <a:ext cx="4143404" cy="5929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1142984"/>
            <a:ext cx="5758098" cy="456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7" y="285728"/>
            <a:ext cx="6938089" cy="606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Работа\Уроки И.З.О\Планы конспекты\5 класс\Урок №5\1606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1" y="279167"/>
            <a:ext cx="4429142" cy="6150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Работа\Уроки И.З.О\Планы конспекты\5 класс\Урок №5\1534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214686"/>
            <a:ext cx="3992670" cy="3170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85728"/>
            <a:ext cx="4048121" cy="3029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285728"/>
            <a:ext cx="5572164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85728"/>
            <a:ext cx="7017036" cy="607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Untitled - 2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26406" y="285728"/>
            <a:ext cx="6874618" cy="607223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369379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j015799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17363" y="2940827"/>
            <a:ext cx="607219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285728"/>
            <a:ext cx="2786082" cy="6046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683</TotalTime>
  <Words>60</Words>
  <Application>Microsoft Office PowerPoint</Application>
  <PresentationFormat>Экран (4:3)</PresentationFormat>
  <Paragraphs>36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ПОЛОТЕНЦЕ</dc:title>
  <dc:description>Презентация скачана с сайта МБОУ СОШ № 31 г. Новочеркасска  http://school31novoch.ucoz.ru/</dc:description>
  <cp:lastModifiedBy>НаташкаБаштанник</cp:lastModifiedBy>
  <cp:revision>72</cp:revision>
  <dcterms:modified xsi:type="dcterms:W3CDTF">2013-12-25T20:06:34Z</dcterms:modified>
</cp:coreProperties>
</file>