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7" r:id="rId11"/>
    <p:sldId id="270" r:id="rId12"/>
    <p:sldId id="271" r:id="rId13"/>
    <p:sldId id="275" r:id="rId14"/>
    <p:sldId id="276" r:id="rId15"/>
    <p:sldId id="273" r:id="rId16"/>
    <p:sldId id="262" r:id="rId17"/>
    <p:sldId id="272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930" autoAdjust="0"/>
  </p:normalViewPr>
  <p:slideViewPr>
    <p:cSldViewPr>
      <p:cViewPr varScale="1">
        <p:scale>
          <a:sx n="55" d="100"/>
          <a:sy n="55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567ABD-BA19-4D01-8BA2-CE2F3FED6218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28BCD6-A53D-4BEC-95E3-D41A6596F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9D6DF1-24B2-4E3C-BDDC-971B3A0D459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5511-56B5-4EBF-BDCF-58773678CD25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F706-04D1-4BA0-AAF1-368D89B42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9A20-A096-4E74-86CB-0EC092E2608A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C5A9-28A3-4882-9276-DC2AD92F3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99B3F-81D0-42DC-896F-1B6A88B63737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14D2-7CC3-456C-8BCE-A4478BE0A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B40C-2861-42E5-9B66-9596E7F3AB32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B7F9-244D-4DD2-871A-DEAEA2F55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7753-0870-49F8-B299-B19892DE7D2A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A9C6-6D20-4B13-95F6-BC02830FD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9371-4E83-43AA-B403-C282EBF218AE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172A-A3AC-4F9E-9658-42CCDE615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3149-DC7D-490B-8AC8-7D40633E6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BA56-C58D-4B9C-8D35-4A06D9C93AA6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9C8C-470E-42F8-9FF2-B5A59C55C97B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93D26-FCB6-48C7-8C65-C12E5F74C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4CF9-3BE7-4AB1-BEC2-226327460323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70A1-6EA3-4633-946F-0DC65C21E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9648-75A3-4564-ACC5-9F388068E84F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3880-7425-470B-B3BA-892AC0245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127C8-AA62-4F21-95E9-1ECFA664CB0D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ABE7-6641-41DB-B42C-E55B00A6F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53F4CC-E897-430C-B982-02DE4119CE56}" type="datetimeFigureOut">
              <a:rPr lang="ru-RU"/>
              <a:pPr>
                <a:defRPr/>
              </a:pPr>
              <a:t>15.05.2011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4C65E9-F8DD-4220-9A9D-4FADB624C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1782_cimg3607.jpg"/>
          <p:cNvPicPr>
            <a:picLocks noChangeAspect="1" noChangeArrowheads="1"/>
          </p:cNvPicPr>
          <p:nvPr/>
        </p:nvPicPr>
        <p:blipFill>
          <a:blip r:embed="rId4">
            <a:lum bright="18000" contrast="-50000"/>
          </a:blip>
          <a:srcRect/>
          <a:stretch>
            <a:fillRect/>
          </a:stretch>
        </p:blipFill>
        <p:spPr bwMode="auto">
          <a:xfrm>
            <a:off x="285750" y="428625"/>
            <a:ext cx="8715375" cy="605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88" y="42211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Подготовил                                                                 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Бабухин Сергей,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ученик 3-б класса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МОУ СОШ № 31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err="1">
                <a:solidFill>
                  <a:schemeClr val="bg1"/>
                </a:solidFill>
              </a:rPr>
              <a:t>г</a:t>
            </a:r>
            <a:r>
              <a:rPr lang="ru-RU" sz="2400" dirty="0" err="1" smtClean="0">
                <a:solidFill>
                  <a:schemeClr val="bg1"/>
                </a:solidFill>
              </a:rPr>
              <a:t>.Новочеркасска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6838" y="420688"/>
            <a:ext cx="7804150" cy="3517900"/>
          </a:xfrm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67625" y="5229225"/>
            <a:ext cx="4492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928694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smtClean="0"/>
              <a:t>	</a:t>
            </a:r>
            <a:r>
              <a:rPr lang="ru-RU" sz="2400" b="1" smtClean="0"/>
              <a:t>На заднем плане огромный прожектор. Толщина стекла в нём составляла несколько сантиметров.</a:t>
            </a:r>
            <a:endParaRPr lang="ru-RU" sz="3200" b="1"/>
          </a:p>
        </p:txBody>
      </p:sp>
      <p:pic>
        <p:nvPicPr>
          <p:cNvPr id="5122" name="Picture 2" descr="H:\м\Бабухина 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143000"/>
            <a:ext cx="8653462" cy="544671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advTm="9328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м\Бабухина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572500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advTm="9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м\Бабухина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45545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00438"/>
            <a:ext cx="45720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5072063" y="357188"/>
            <a:ext cx="3857625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onstantia" pitchFamily="18" charset="0"/>
              </a:rPr>
              <a:t>24 октября 1943 года.</a:t>
            </a:r>
          </a:p>
          <a:p>
            <a:r>
              <a:rPr lang="ru-RU" sz="2800" b="1" i="1">
                <a:latin typeface="Constantia" pitchFamily="18" charset="0"/>
              </a:rPr>
              <a:t>Фотоснимок в дни отечественной войны в </a:t>
            </a:r>
            <a:r>
              <a:rPr lang="ru-RU" sz="2400" b="1" i="1">
                <a:latin typeface="Constantia" pitchFamily="18" charset="0"/>
              </a:rPr>
              <a:t>г. Краснодаре</a:t>
            </a:r>
            <a:r>
              <a:rPr lang="ru-RU" sz="2800" b="1" i="1">
                <a:latin typeface="Constantia" pitchFamily="18" charset="0"/>
              </a:rPr>
              <a:t>. Слева направо. Первый ряд: Пушкарь О.И., Бахметова М.М., Головастинова В.М.</a:t>
            </a:r>
          </a:p>
          <a:p>
            <a:r>
              <a:rPr lang="ru-RU" sz="2800" b="1" i="1">
                <a:latin typeface="Constantia" pitchFamily="18" charset="0"/>
              </a:rPr>
              <a:t>Второй ряд: Никитушкина М.П., Шершикова В, Клёнова А., </a:t>
            </a:r>
          </a:p>
          <a:p>
            <a:r>
              <a:rPr lang="ru-RU" sz="2800" b="1" i="1">
                <a:latin typeface="Constantia" pitchFamily="18" charset="0"/>
              </a:rPr>
              <a:t>Попович Р.С.</a:t>
            </a:r>
            <a:endParaRPr lang="ru-RU" sz="2800" i="1">
              <a:latin typeface="Constantia" pitchFamily="18" charset="0"/>
            </a:endParaRPr>
          </a:p>
        </p:txBody>
      </p:sp>
    </p:spTree>
  </p:cSld>
  <p:clrMapOvr>
    <a:masterClrMapping/>
  </p:clrMapOvr>
  <p:transition advTm="14938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м\Бабухина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14313"/>
            <a:ext cx="4684713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500438"/>
            <a:ext cx="4572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142875" y="142875"/>
            <a:ext cx="3929063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onstantia" pitchFamily="18" charset="0"/>
              </a:rPr>
              <a:t>10 июля 1943 года.</a:t>
            </a:r>
          </a:p>
          <a:p>
            <a:r>
              <a:rPr lang="ru-RU" sz="2400" b="1" i="1">
                <a:latin typeface="Constantia" pitchFamily="18" charset="0"/>
              </a:rPr>
              <a:t>Фотоснимок в дни отечественной войны в г. Тихорецке всем расчётам. </a:t>
            </a:r>
          </a:p>
          <a:p>
            <a:r>
              <a:rPr lang="ru-RU" sz="2400" b="1" i="1">
                <a:latin typeface="Constantia" pitchFamily="18" charset="0"/>
              </a:rPr>
              <a:t>Первый ряд слева направо: мл. сержант Турченко А.И., </a:t>
            </a:r>
          </a:p>
          <a:p>
            <a:r>
              <a:rPr lang="ru-RU" sz="2400" b="1" i="1">
                <a:latin typeface="Constantia" pitchFamily="18" charset="0"/>
              </a:rPr>
              <a:t>сержант КисилёвП.А., ефрейтор Лукъяшко  Т.И.</a:t>
            </a:r>
          </a:p>
          <a:p>
            <a:r>
              <a:rPr lang="ru-RU" sz="2400" b="1" i="1">
                <a:latin typeface="Constantia" pitchFamily="18" charset="0"/>
              </a:rPr>
              <a:t>Второй ряд слева направо: </a:t>
            </a:r>
          </a:p>
          <a:p>
            <a:r>
              <a:rPr lang="ru-RU" sz="2400" b="1" i="1">
                <a:latin typeface="Constantia" pitchFamily="18" charset="0"/>
              </a:rPr>
              <a:t>Прапорщик Пушкарь О.М., ефрейтор </a:t>
            </a:r>
          </a:p>
          <a:p>
            <a:r>
              <a:rPr lang="ru-RU" sz="2400" b="1" i="1">
                <a:latin typeface="Constantia" pitchFamily="18" charset="0"/>
              </a:rPr>
              <a:t>Мячов К.И., прапорщик Никитушкина М.П.</a:t>
            </a:r>
            <a:endParaRPr lang="ru-RU" sz="2000">
              <a:latin typeface="Constantia" pitchFamily="18" charset="0"/>
            </a:endParaRPr>
          </a:p>
        </p:txBody>
      </p:sp>
    </p:spTree>
  </p:cSld>
  <p:clrMapOvr>
    <a:masterClrMapping/>
  </p:clrMapOvr>
  <p:transition advTm="1506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286125"/>
            <a:ext cx="2036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000125"/>
            <a:ext cx="1536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214688"/>
            <a:ext cx="215265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071563"/>
            <a:ext cx="193833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2428875" y="1571625"/>
            <a:ext cx="200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nstantia" pitchFamily="18" charset="0"/>
              </a:rPr>
              <a:t>ОРДЕН ОТЕЧЕСТВЕННОЙ ВОЙНЫ </a:t>
            </a:r>
            <a:endParaRPr lang="ru-RU">
              <a:latin typeface="Constantia" pitchFamily="18" charset="0"/>
            </a:endParaRPr>
          </a:p>
        </p:txBody>
      </p:sp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6715125" y="1357313"/>
            <a:ext cx="19288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nstantia" pitchFamily="18" charset="0"/>
              </a:rPr>
              <a:t>ЗНАК ПРИНАДЛЕЖНОСТИ К  ГВАРДЕЙСКОЙ АРМИИ </a:t>
            </a:r>
            <a:endParaRPr lang="ru-RU">
              <a:latin typeface="Constantia" pitchFamily="18" charset="0"/>
            </a:endParaRPr>
          </a:p>
        </p:txBody>
      </p:sp>
      <p:sp>
        <p:nvSpPr>
          <p:cNvPr id="28679" name="Прямоугольник 8"/>
          <p:cNvSpPr>
            <a:spLocks noChangeArrowheads="1"/>
          </p:cNvSpPr>
          <p:nvPr/>
        </p:nvSpPr>
        <p:spPr bwMode="auto">
          <a:xfrm>
            <a:off x="2357438" y="4143375"/>
            <a:ext cx="160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onstantia" pitchFamily="18" charset="0"/>
              </a:rPr>
              <a:t>МОДАЛЬ ЗА </a:t>
            </a:r>
          </a:p>
          <a:p>
            <a:r>
              <a:rPr lang="ru-RU" b="1" i="1">
                <a:latin typeface="Constantia" pitchFamily="18" charset="0"/>
              </a:rPr>
              <a:t>БОЕВЫЕ </a:t>
            </a:r>
          </a:p>
          <a:p>
            <a:r>
              <a:rPr lang="ru-RU" b="1" i="1">
                <a:latin typeface="Constantia" pitchFamily="18" charset="0"/>
              </a:rPr>
              <a:t>ЗАСЛУГИ </a:t>
            </a:r>
            <a:endParaRPr lang="ru-RU">
              <a:latin typeface="Constantia" pitchFamily="18" charset="0"/>
            </a:endParaRPr>
          </a:p>
        </p:txBody>
      </p:sp>
      <p:sp>
        <p:nvSpPr>
          <p:cNvPr id="28680" name="Прямоугольник 9"/>
          <p:cNvSpPr>
            <a:spLocks noChangeArrowheads="1"/>
          </p:cNvSpPr>
          <p:nvPr/>
        </p:nvSpPr>
        <p:spPr bwMode="auto">
          <a:xfrm>
            <a:off x="7072313" y="4143375"/>
            <a:ext cx="164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nstantia" pitchFamily="18" charset="0"/>
              </a:rPr>
              <a:t>МЕДАЛЬ ЗА ОБОРОНУ КАВКАЗА </a:t>
            </a:r>
            <a:endParaRPr lang="ru-RU">
              <a:latin typeface="Constantia" pitchFamily="18" charset="0"/>
            </a:endParaRPr>
          </a:p>
        </p:txBody>
      </p:sp>
      <p:sp>
        <p:nvSpPr>
          <p:cNvPr id="28681" name="Прямоугольник 10"/>
          <p:cNvSpPr>
            <a:spLocks noChangeArrowheads="1"/>
          </p:cNvSpPr>
          <p:nvPr/>
        </p:nvSpPr>
        <p:spPr bwMode="auto">
          <a:xfrm>
            <a:off x="357188" y="357188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НАГРАДЫ, ЗАВОЁВАННЫЕ В ГОДЫ ВОЙНЫ </a:t>
            </a:r>
          </a:p>
        </p:txBody>
      </p:sp>
    </p:spTree>
  </p:cSld>
  <p:clrMapOvr>
    <a:masterClrMapping/>
  </p:clrMapOvr>
  <p:transition advTm="1498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1OLYMP\P5050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14375"/>
            <a:ext cx="761682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214313" y="285750"/>
            <a:ext cx="8786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МЕДАЛИ,ПОЛУЧЕННЫЕ</a:t>
            </a:r>
            <a:r>
              <a:rPr lang="ru-RU" sz="2000" b="1">
                <a:latin typeface="Constantia" pitchFamily="18" charset="0"/>
              </a:rPr>
              <a:t> </a:t>
            </a:r>
            <a:r>
              <a:rPr lang="ru-RU" sz="2400" b="1">
                <a:latin typeface="Constantia" pitchFamily="18" charset="0"/>
              </a:rPr>
              <a:t>В ПОСЛЕВОЕННОЕ ВРЕМЯ  </a:t>
            </a:r>
            <a:endParaRPr lang="ru-RU" sz="2000">
              <a:latin typeface="Constantia" pitchFamily="18" charset="0"/>
            </a:endParaRPr>
          </a:p>
        </p:txBody>
      </p:sp>
    </p:spTree>
  </p:cSld>
  <p:clrMapOvr>
    <a:masterClrMapping/>
  </p:clrMapOvr>
  <p:transition advTm="1495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sal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8072438" cy="620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7968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"/>
            <a:ext cx="8501063" cy="651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928688" y="5429250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onstantia" pitchFamily="18" charset="0"/>
              </a:rPr>
              <a:t>НИКТО НЕ ЗАБЫТ, НИЧТО НЕ ЗАБЫТО </a:t>
            </a:r>
            <a:endParaRPr lang="ru-RU" sz="2800">
              <a:latin typeface="Constantia" pitchFamily="18" charset="0"/>
            </a:endParaRPr>
          </a:p>
        </p:txBody>
      </p:sp>
    </p:spTree>
  </p:cSld>
  <p:clrMapOvr>
    <a:masterClrMapping/>
  </p:clrMapOvr>
  <p:transition advTm="10016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6430963"/>
          </a:xfrm>
        </p:spPr>
      </p:pic>
    </p:spTree>
  </p:cSld>
  <p:clrMapOvr>
    <a:masterClrMapping/>
  </p:clrMapOvr>
  <p:transition advTm="1498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2928938"/>
            <a:ext cx="4491038" cy="3643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8613" y="207963"/>
            <a:ext cx="8480425" cy="2797175"/>
          </a:xfrm>
        </p:spPr>
      </p:pic>
    </p:spTree>
  </p:cSld>
  <p:clrMapOvr>
    <a:masterClrMapping/>
  </p:clrMapOvr>
  <p:transition advTm="11469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ichstag_berl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3714750"/>
            <a:ext cx="3786187" cy="294481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357586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200" smtClean="0">
                <a:solidFill>
                  <a:schemeClr val="bg1"/>
                </a:solidFill>
              </a:rPr>
              <a:t>9 мая 1945 года на Красную площадь приземлился самолет, который доставил Акт о капитуляции Германии. А уже 24 июня состоялся первый Парад Победы, который принимал маршал Жуков, командовал парадом Константин Рокоссовский. Маршем по Красной площади прошли полки Белорусского, Ленинградского, Карельского, Украинского фронтов, а также сводный полк Военно-Морского Флота. Впереди всех шли командующие этих полков, Герои Советского Союза, которые несли флаги и знамена отличившихся в войне частей. В заключение парада было пронесено 200 знамен побежденной Германии, которые сбрасывали у Мавзолея Ленина. </a:t>
            </a:r>
            <a:endParaRPr lang="ru-RU" sz="2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0016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87363"/>
            <a:ext cx="8215312" cy="593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9109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og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143875" cy="624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922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s-9-m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0838"/>
            <a:ext cx="8286750" cy="615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968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м\Бабухина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14313"/>
            <a:ext cx="42862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357188" y="928688"/>
            <a:ext cx="364331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Это моя прабабушка Никитушкина Мария Платоновна</a:t>
            </a:r>
          </a:p>
          <a:p>
            <a:r>
              <a:rPr lang="ru-RU" sz="3200" b="1">
                <a:latin typeface="Constantia" pitchFamily="18" charset="0"/>
              </a:rPr>
              <a:t>С начала войны была санитаркой,</a:t>
            </a:r>
          </a:p>
          <a:p>
            <a:r>
              <a:rPr lang="ru-RU" sz="3200" b="1">
                <a:latin typeface="Constantia" pitchFamily="18" charset="0"/>
              </a:rPr>
              <a:t>Окончила войну связистом.</a:t>
            </a:r>
          </a:p>
        </p:txBody>
      </p:sp>
    </p:spTree>
  </p:cSld>
  <p:clrMapOvr>
    <a:masterClrMapping/>
  </p:clrMapOvr>
  <p:transition advTm="12609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16413"/>
            <a:ext cx="8467725" cy="3803650"/>
          </a:xfrm>
        </p:spPr>
      </p:pic>
      <p:pic>
        <p:nvPicPr>
          <p:cNvPr id="1026" name="Picture 2" descr="H:\м\Бабухина 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285750"/>
            <a:ext cx="8512175" cy="61896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6286500" y="500063"/>
            <a:ext cx="2217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1 ноября 1943г.</a:t>
            </a:r>
          </a:p>
          <a:p>
            <a:pPr algn="ctr"/>
            <a:r>
              <a:rPr lang="ru-RU" b="1">
                <a:latin typeface="Constantia" pitchFamily="18" charset="0"/>
              </a:rPr>
              <a:t>однополчане 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advTm="8985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м\Бабухина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571625"/>
            <a:ext cx="65722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357188" y="357188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onstantia" pitchFamily="18" charset="0"/>
              </a:rPr>
              <a:t>        Все войска армии вели бои согласованно и слаженно. Связисты, наводчики, зенитчики. Женщины-бойцы играли немаловажную роль в боях. Прожекторами высвечивали в небе вражеские самолёты, которые обстреливались с земли зенитными установками. 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advTm="21156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161</Words>
  <Application>Microsoft Office PowerPoint</Application>
  <PresentationFormat>Экран (4:3)</PresentationFormat>
  <Paragraphs>32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Баштанник Наталья Евгеньевна</cp:lastModifiedBy>
  <cp:revision>45</cp:revision>
  <dcterms:created xsi:type="dcterms:W3CDTF">2011-04-28T08:19:13Z</dcterms:created>
  <dcterms:modified xsi:type="dcterms:W3CDTF">2011-05-15T12:54:15Z</dcterms:modified>
</cp:coreProperties>
</file>